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2"/>
  </p:notesMasterIdLst>
  <p:sldIdLst>
    <p:sldId id="262" r:id="rId4"/>
    <p:sldId id="263" r:id="rId5"/>
    <p:sldId id="271" r:id="rId6"/>
    <p:sldId id="270" r:id="rId7"/>
    <p:sldId id="272" r:id="rId8"/>
    <p:sldId id="269" r:id="rId9"/>
    <p:sldId id="274" r:id="rId10"/>
    <p:sldId id="273" r:id="rId11"/>
  </p:sldIdLst>
  <p:sldSz cx="12192000" cy="6858000"/>
  <p:notesSz cx="6858000" cy="9144000"/>
  <p:embeddedFontLst>
    <p:embeddedFont>
      <p:font typeface="SamsungOne 800C" panose="020B0906030303020204" charset="0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SamsungOne 450C" panose="020B0506030303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5" autoAdjust="0"/>
    <p:restoredTop sz="88206" autoAdjust="0"/>
  </p:normalViewPr>
  <p:slideViewPr>
    <p:cSldViewPr snapToGrid="0">
      <p:cViewPr varScale="1">
        <p:scale>
          <a:sx n="77" d="100"/>
          <a:sy n="77" d="100"/>
        </p:scale>
        <p:origin x="77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27.05.2023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 слайде представлены сцены из игры</a:t>
            </a:r>
            <a:br>
              <a:rPr lang="ru-RU" dirty="0" smtClean="0"/>
            </a:br>
            <a:r>
              <a:rPr lang="ru-RU" dirty="0" smtClean="0"/>
              <a:t>Количество</a:t>
            </a:r>
            <a:r>
              <a:rPr lang="ru-RU" baseline="0" dirty="0" smtClean="0"/>
              <a:t> выборов зависит от наличия определенных предметов в инвентаре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169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</a:t>
            </a:r>
            <a:r>
              <a:rPr lang="ru-RU" baseline="0" dirty="0" smtClean="0"/>
              <a:t> слайде представлена реализация одной из сцен</a:t>
            </a:r>
          </a:p>
          <a:p>
            <a:r>
              <a:rPr lang="ru-RU" baseline="0" dirty="0" smtClean="0"/>
              <a:t>Можно увидеть наличие трех кнопок, ведущих к разным сценам, и изменение текста в зависимости от уровня здоровья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6877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Во время игры можно</a:t>
            </a:r>
            <a:r>
              <a:rPr lang="ru-RU" baseline="0" dirty="0" smtClean="0"/>
              <a:t> следить за уровнем здоровья и наличием предметов в инвентаре</a:t>
            </a:r>
            <a:endParaRPr lang="ru-RU" dirty="0" smtClean="0"/>
          </a:p>
          <a:p>
            <a:r>
              <a:rPr lang="ru-RU" baseline="0" dirty="0" smtClean="0"/>
              <a:t>При получении какого-либо предмета, он начинает отображаться на экране</a:t>
            </a:r>
            <a:endParaRPr lang="en-US" baseline="0" dirty="0" smtClean="0"/>
          </a:p>
          <a:p>
            <a:r>
              <a:rPr lang="ru-RU" baseline="0" dirty="0" smtClean="0"/>
              <a:t>На слайде представлена реализация отображения инвентаря и здоровья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6286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7543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0377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5408" y="2994451"/>
            <a:ext cx="9167392" cy="1360652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Создание одиночной </a:t>
            </a:r>
            <a:r>
              <a:rPr lang="ru-RU" b="1" dirty="0" smtClean="0"/>
              <a:t>игры «</a:t>
            </a:r>
            <a:r>
              <a:rPr lang="ru-RU" b="1" dirty="0" smtClean="0"/>
              <a:t>До захода солнца»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ru-RU" dirty="0" err="1" smtClean="0"/>
              <a:t>Циммерман</a:t>
            </a:r>
            <a:r>
              <a:rPr lang="ru-RU" dirty="0" smtClean="0"/>
              <a:t> Ю.В. КЭ-401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/>
              <a:t>А</a:t>
            </a:r>
            <a:r>
              <a:rPr lang="ru-RU" dirty="0" smtClean="0"/>
              <a:t>ктуальность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863137" y="1669773"/>
            <a:ext cx="9801549" cy="231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В настоящее время компьютерные и мобильные игры являются одним из основных видов досуга среди молодежи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Наблюдается рост популярности мобильной разработки</a:t>
            </a:r>
            <a:endParaRPr lang="en-US" sz="2800" dirty="0" smtClean="0">
              <a:solidFill>
                <a:schemeClr val="tx2"/>
              </a:solidFill>
            </a:endParaRP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Стабильное развитие игровой индустрии</a:t>
            </a:r>
            <a:endParaRPr lang="ru-RU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 smtClean="0"/>
              <a:t>Описание игры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863138" y="1544522"/>
            <a:ext cx="10656316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Игра является текстовым </a:t>
            </a:r>
            <a:r>
              <a:rPr lang="ru-RU" sz="2800" dirty="0" err="1" smtClean="0">
                <a:solidFill>
                  <a:schemeClr val="tx2"/>
                </a:solidFill>
              </a:rPr>
              <a:t>квестом</a:t>
            </a:r>
            <a:endParaRPr lang="ru-RU" sz="2800" dirty="0" smtClean="0">
              <a:solidFill>
                <a:schemeClr val="tx2"/>
              </a:solidFill>
            </a:endParaRPr>
          </a:p>
          <a:p>
            <a:pPr marL="285750" indent="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Выборы игрока влияют на ход сюжета и могут привести к преждевременному завершению игры</a:t>
            </a:r>
          </a:p>
          <a:p>
            <a:pPr marL="285750" indent="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В игре отображается уровень здоровья, зависящий от выборов</a:t>
            </a:r>
          </a:p>
          <a:p>
            <a:pPr marL="285750" indent="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В игре присутствует инвентарь, открывающий дополнительные выборы</a:t>
            </a:r>
          </a:p>
        </p:txBody>
      </p:sp>
    </p:spTree>
    <p:extLst>
      <p:ext uri="{BB962C8B-B14F-4D97-AF65-F5344CB8AC3E}">
        <p14:creationId xmlns:p14="http://schemas.microsoft.com/office/powerpoint/2010/main" val="197295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 smtClean="0"/>
              <a:t>Игровой процесс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4"/>
          <a:stretch/>
        </p:blipFill>
        <p:spPr>
          <a:xfrm>
            <a:off x="4475325" y="1331843"/>
            <a:ext cx="2833416" cy="485358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b="-22"/>
          <a:stretch/>
        </p:blipFill>
        <p:spPr>
          <a:xfrm>
            <a:off x="7910358" y="1331843"/>
            <a:ext cx="2835086" cy="485358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7"/>
          <a:stretch/>
        </p:blipFill>
        <p:spPr>
          <a:xfrm>
            <a:off x="1051815" y="1331843"/>
            <a:ext cx="2824991" cy="485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54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 smtClean="0"/>
              <a:t>Реализация сцены</a:t>
            </a:r>
            <a:endParaRPr lang="ru-RU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438265" y="1205956"/>
            <a:ext cx="7522765" cy="50783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void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checkHouse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gs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bg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.setImageResource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R.drawable.</a:t>
            </a:r>
            <a:r>
              <a:rPr kumimoji="0" lang="ru-RU" altLang="ru-RU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house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ru-RU" b="0" i="0" u="none" strike="noStrike" cap="none" normalizeH="0" baseline="0" dirty="0" smtClean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health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&gt;=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80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gs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textScene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"К счастью, у вас достаточно сил,</a:t>
            </a:r>
            <a:r>
              <a:rPr kumimoji="0" lang="en-US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” +</a:t>
            </a:r>
            <a:br>
              <a:rPr kumimoji="0" lang="en-US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			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чтобы обыскать весь дом."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gs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textScene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"У вас не так много сил</a:t>
            </a:r>
            <a:r>
              <a:rPr lang="en-US" altLang="ru-RU" dirty="0" smtClean="0">
                <a:solidFill>
                  <a:srgbClr val="6A8759"/>
                </a:solidFill>
                <a:latin typeface="JetBrains Mono"/>
              </a:rPr>
              <a:t>, </a:t>
            </a:r>
            <a:r>
              <a:rPr lang="ru-RU" altLang="ru-RU" dirty="0" smtClean="0">
                <a:solidFill>
                  <a:srgbClr val="6A8759"/>
                </a:solidFill>
                <a:latin typeface="JetBrains Mono"/>
              </a:rPr>
              <a:t>поэтому</a:t>
            </a:r>
            <a:r>
              <a:rPr lang="en-US" altLang="ru-RU" dirty="0" smtClean="0">
                <a:solidFill>
                  <a:srgbClr val="6A8759"/>
                </a:solidFill>
                <a:latin typeface="JetBrains Mono"/>
              </a:rPr>
              <a:t> ” +</a:t>
            </a:r>
            <a:br>
              <a:rPr lang="en-US" altLang="ru-RU" dirty="0" smtClean="0">
                <a:solidFill>
                  <a:srgbClr val="6A8759"/>
                </a:solidFill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en-US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			“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придется осмотреть только одно место."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ru-RU" b="0" i="0" u="none" strike="noStrike" cap="none" normalizeH="0" baseline="0" dirty="0" smtClean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gs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button1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"Осмотреть гараж"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gs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button2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"Осмотреть комнату"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gs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button3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"Уйти"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nextScene1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garage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nextScene2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table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nextScene3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checkPetrol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3" b="6879"/>
          <a:stretch/>
        </p:blipFill>
        <p:spPr>
          <a:xfrm>
            <a:off x="7956519" y="1080740"/>
            <a:ext cx="3422219" cy="505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3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 smtClean="0"/>
              <a:t>Инвентарь и здоровье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0" b="76754"/>
          <a:stretch/>
        </p:blipFill>
        <p:spPr>
          <a:xfrm>
            <a:off x="5371117" y="1319465"/>
            <a:ext cx="5798899" cy="191075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9" b="77989"/>
          <a:stretch/>
        </p:blipFill>
        <p:spPr>
          <a:xfrm>
            <a:off x="5371117" y="4501263"/>
            <a:ext cx="5798899" cy="1905599"/>
          </a:xfrm>
          <a:prstGeom prst="rect">
            <a:avLst/>
          </a:prstGeom>
        </p:spPr>
      </p:pic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646043" y="1399753"/>
            <a:ext cx="5529142" cy="258532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void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lang="en-US" altLang="ru-RU" dirty="0" smtClean="0">
                <a:solidFill>
                  <a:srgbClr val="FFC66D"/>
                </a:solidFill>
                <a:latin typeface="JetBrains Mono"/>
              </a:rPr>
              <a:t>show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Item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story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petrol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&gt;=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petrol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.setImageTintList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dirty="0">
                <a:solidFill>
                  <a:srgbClr val="A9B7C6"/>
                </a:solidFill>
                <a:latin typeface="JetBrains Mono"/>
              </a:rPr>
              <a:t> </a:t>
            </a:r>
            <a:r>
              <a:rPr lang="ru-RU" altLang="ru-RU" dirty="0" smtClean="0">
                <a:solidFill>
                  <a:srgbClr val="A9B7C6"/>
                </a:solidFill>
                <a:latin typeface="JetBrains Mono"/>
              </a:rPr>
              <a:t>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petrol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.setImageTintList</a:t>
            </a: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dirty="0">
                <a:solidFill>
                  <a:srgbClr val="A9B7C6"/>
                </a:solidFill>
                <a:latin typeface="JetBrains Mono"/>
              </a:rPr>
              <a:t>	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ColorStateList.</a:t>
            </a:r>
            <a:r>
              <a:rPr kumimoji="0" lang="ru-RU" altLang="ru-RU" b="0" i="1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valueOf</a:t>
            </a:r>
            <a:r>
              <a:rPr kumimoji="0" lang="en-US" altLang="ru-RU" b="0" i="1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en-US" altLang="ru-RU" b="0" i="1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ru-RU" b="0" i="1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		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Color.</a:t>
            </a:r>
            <a:r>
              <a:rPr kumimoji="0" lang="ru-RU" altLang="ru-RU" b="0" i="1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parseColor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"#99000000"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ru-RU" altLang="ru-RU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646043" y="4521587"/>
            <a:ext cx="4373890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void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changeHealth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health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story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health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 %"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progressBar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.setProgress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story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health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ru-RU" altLang="ru-RU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06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 smtClean="0"/>
              <a:t>Разработка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644476" y="1659283"/>
            <a:ext cx="1101412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600" dirty="0" smtClean="0">
                <a:solidFill>
                  <a:schemeClr val="tx2"/>
                </a:solidFill>
              </a:rPr>
              <a:t>Разработка игры велась в </a:t>
            </a:r>
            <a:r>
              <a:rPr lang="en-US" sz="2600" dirty="0" smtClean="0">
                <a:solidFill>
                  <a:schemeClr val="tx2"/>
                </a:solidFill>
              </a:rPr>
              <a:t>Android Studio </a:t>
            </a:r>
            <a:r>
              <a:rPr lang="ru-RU" sz="2600" dirty="0" smtClean="0">
                <a:solidFill>
                  <a:schemeClr val="tx2"/>
                </a:solidFill>
              </a:rPr>
              <a:t>на </a:t>
            </a:r>
            <a:r>
              <a:rPr lang="en-US" sz="2600" dirty="0" smtClean="0">
                <a:solidFill>
                  <a:schemeClr val="tx2"/>
                </a:solidFill>
              </a:rPr>
              <a:t>Java</a:t>
            </a:r>
            <a:endParaRPr lang="ru-RU" sz="2600" dirty="0" smtClean="0">
              <a:solidFill>
                <a:schemeClr val="tx2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600" dirty="0" smtClean="0">
                <a:solidFill>
                  <a:schemeClr val="tx2"/>
                </a:solidFill>
              </a:rPr>
              <a:t>Для создания фонов была использована нейронная сеть </a:t>
            </a:r>
            <a:r>
              <a:rPr lang="en-US" sz="2600" dirty="0" smtClean="0">
                <a:solidFill>
                  <a:schemeClr val="tx2"/>
                </a:solidFill>
              </a:rPr>
              <a:t>Dream by </a:t>
            </a:r>
            <a:r>
              <a:rPr lang="en-US" sz="2600" dirty="0" err="1" smtClean="0">
                <a:solidFill>
                  <a:schemeClr val="tx2"/>
                </a:solidFill>
              </a:rPr>
              <a:t>Wombo</a:t>
            </a:r>
            <a:endParaRPr lang="en-US" sz="2600" dirty="0" smtClean="0">
              <a:solidFill>
                <a:schemeClr val="tx2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600" dirty="0" smtClean="0">
                <a:solidFill>
                  <a:schemeClr val="tx2"/>
                </a:solidFill>
              </a:rPr>
              <a:t>Сюжет игры был разработан самостоятельно</a:t>
            </a:r>
          </a:p>
        </p:txBody>
      </p:sp>
    </p:spTree>
    <p:extLst>
      <p:ext uri="{BB962C8B-B14F-4D97-AF65-F5344CB8AC3E}">
        <p14:creationId xmlns:p14="http://schemas.microsoft.com/office/powerpoint/2010/main" val="108886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 smtClean="0"/>
              <a:t>Тестирование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954631" y="1381539"/>
            <a:ext cx="907492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dirty="0" smtClean="0">
                <a:solidFill>
                  <a:schemeClr val="tx2"/>
                </a:solidFill>
              </a:rPr>
              <a:t>Было выполнено: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Тестирование переходов между сценами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Тестирование отображения сцен на различных экранах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Тестирование музыкального проигрывателя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Тестирование отображения здоровья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</a:rPr>
              <a:t>Тестирование отображения инвентаря</a:t>
            </a:r>
            <a:endParaRPr lang="ru-RU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893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219</Words>
  <Application>Microsoft Office PowerPoint</Application>
  <PresentationFormat>Широкоэкранный</PresentationFormat>
  <Paragraphs>51</Paragraphs>
  <Slides>8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SamsungOne 800C</vt:lpstr>
      <vt:lpstr>Calibri</vt:lpstr>
      <vt:lpstr>JetBrains Mono</vt:lpstr>
      <vt:lpstr>SamsungOne 450C</vt:lpstr>
      <vt:lpstr>Arial</vt:lpstr>
      <vt:lpstr>Samsung IT School White</vt:lpstr>
      <vt:lpstr>Samsung IT School En</vt:lpstr>
      <vt:lpstr>Samsung IT School White En</vt:lpstr>
      <vt:lpstr>Создание одиночной игры «До захода солнца»</vt:lpstr>
      <vt:lpstr>Актуальность</vt:lpstr>
      <vt:lpstr>Описание игры</vt:lpstr>
      <vt:lpstr>Игровой процесс</vt:lpstr>
      <vt:lpstr>Реализация сцены</vt:lpstr>
      <vt:lpstr>Инвентарь и здоровье</vt:lpstr>
      <vt:lpstr>Разработка</vt:lpstr>
      <vt:lpstr>Тестирование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yulyahp@gmail.com</cp:lastModifiedBy>
  <cp:revision>46</cp:revision>
  <dcterms:created xsi:type="dcterms:W3CDTF">2020-05-25T08:37:09Z</dcterms:created>
  <dcterms:modified xsi:type="dcterms:W3CDTF">2023-05-27T04:27:33Z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